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png" ContentType="image/png"/>
  <Override PartName="/ppt/media/image5.jpeg" ContentType="image/jpeg"/>
  <Override PartName="/ppt/media/image6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6C8DC27-6E05-48FC-9922-6352008EA6F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8120" cy="4435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811A1D-E69F-47EE-AA05-8036F643899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8320" cy="34153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2720" cy="41011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040" cy="4172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040" cy="41724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040" cy="41724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1400" cy="683892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8720" cy="145620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8200" cy="437436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Announcements Feb 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W2, P1 grades released on gradescope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due Friday, (late due date Sunday)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Exam 1 next week (more on this mid-class)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If you received an email from Kelvin about P1, please respond by 11:59 pm tonight (you will lose credit if you do not)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W3 Due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P2 Released, due Friday 2/21, but late due date is still 2/23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Part 1 Notes released in Materials -&gt; lecture notes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W2 Solutions Released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160" cy="114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1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000" cy="11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000" cy="396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9080" cy="229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000" cy="11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000" cy="396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000" cy="11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000" cy="396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000" cy="11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000" cy="396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000" cy="113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000" cy="396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46958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2025-02-18T10:21:53Z</dcterms:modified>
  <cp:revision>380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